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75" r:id="rId6"/>
    <p:sldId id="266" r:id="rId7"/>
    <p:sldId id="277" r:id="rId8"/>
    <p:sldId id="278" r:id="rId9"/>
    <p:sldId id="267" r:id="rId10"/>
    <p:sldId id="272" r:id="rId11"/>
    <p:sldId id="280" r:id="rId12"/>
    <p:sldId id="27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68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050817-8F7F-4891-A5D2-8B39776CA4FA}" v="420" dt="2023-01-05T17:25:46.981"/>
  </p1510:revLst>
</p1510:revInfo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598" autoAdjust="0"/>
  </p:normalViewPr>
  <p:slideViewPr>
    <p:cSldViewPr snapToGrid="0">
      <p:cViewPr varScale="1">
        <p:scale>
          <a:sx n="114" d="100"/>
          <a:sy n="114" d="100"/>
        </p:scale>
        <p:origin x="414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54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EA68BC1-0214-475A-AAEB-F2C106BEDF3D}">
      <dgm:prSet/>
      <dgm:spPr/>
      <dgm:t>
        <a:bodyPr/>
        <a:lstStyle/>
        <a:p>
          <a:r>
            <a:rPr lang="en-US" b="1" dirty="0">
              <a:latin typeface="+mj-lt"/>
              <a:ea typeface="Calibri" charset="0"/>
              <a:cs typeface="Calibri" charset="0"/>
            </a:rPr>
            <a:t>components</a:t>
          </a:r>
          <a:endParaRPr lang="en-US" b="1" dirty="0">
            <a:latin typeface="+mj-lt"/>
          </a:endParaRPr>
        </a:p>
      </dgm:t>
    </dgm:pt>
    <dgm:pt modelId="{D39F5498-D166-4D4F-959E-220D13F281F2}" type="parTrans" cxnId="{4A7F6715-186E-49A7-B901-131CC9610C6D}">
      <dgm:prSet/>
      <dgm:spPr/>
      <dgm:t>
        <a:bodyPr/>
        <a:lstStyle/>
        <a:p>
          <a:endParaRPr lang="en-US"/>
        </a:p>
      </dgm:t>
    </dgm:pt>
    <dgm:pt modelId="{D52D63DB-7300-43C9-9B4D-DCAB119753ED}" type="sibTrans" cxnId="{4A7F6715-186E-49A7-B901-131CC9610C6D}">
      <dgm:prSet/>
      <dgm:spPr/>
      <dgm:t>
        <a:bodyPr/>
        <a:lstStyle/>
        <a:p>
          <a:endParaRPr lang="en-US"/>
        </a:p>
      </dgm:t>
    </dgm:pt>
    <dgm:pt modelId="{6E78410F-604C-43A6-A991-1F6A0685C76E}">
      <dgm:prSet custT="1"/>
      <dgm:spPr/>
      <dgm:t>
        <a:bodyPr lIns="182880" tIns="182880" rIns="182880" bIns="182880"/>
        <a:lstStyle/>
        <a:p>
          <a:pPr marL="0">
            <a:buNone/>
          </a:pPr>
          <a:r>
            <a:rPr lang="en-US" sz="1600" b="0" i="0" dirty="0"/>
            <a:t>Our custom components under this package</a:t>
          </a:r>
          <a:endParaRPr lang="en-US" sz="1600" dirty="0">
            <a:latin typeface="Calibri" charset="0"/>
            <a:ea typeface="Calibri" charset="0"/>
            <a:cs typeface="Calibri" charset="0"/>
          </a:endParaRPr>
        </a:p>
      </dgm:t>
    </dgm:pt>
    <dgm:pt modelId="{B87758DC-95B9-415D-8FA2-3A592F03EEB6}" type="parTrans" cxnId="{E6E94786-140A-4645-ACBD-B11A56308E02}">
      <dgm:prSet/>
      <dgm:spPr/>
      <dgm:t>
        <a:bodyPr/>
        <a:lstStyle/>
        <a:p>
          <a:endParaRPr lang="en-US"/>
        </a:p>
      </dgm:t>
    </dgm:pt>
    <dgm:pt modelId="{81ADE71D-3BBC-45B9-8FE7-89C53F21FB8E}" type="sibTrans" cxnId="{E6E94786-140A-4645-ACBD-B11A56308E02}">
      <dgm:prSet/>
      <dgm:spPr/>
      <dgm:t>
        <a:bodyPr/>
        <a:lstStyle/>
        <a:p>
          <a:endParaRPr lang="en-US"/>
        </a:p>
      </dgm:t>
    </dgm:pt>
    <dgm:pt modelId="{57B30C7E-2C98-474C-972A-4A9F013596F6}">
      <dgm:prSet/>
      <dgm:spPr>
        <a:solidFill>
          <a:schemeClr val="accent6"/>
        </a:solidFill>
      </dgm:spPr>
      <dgm:t>
        <a:bodyPr/>
        <a:lstStyle/>
        <a:p>
          <a:r>
            <a:rPr lang="en-US" b="1" dirty="0">
              <a:latin typeface="+mj-lt"/>
              <a:ea typeface="Calibri" charset="0"/>
              <a:cs typeface="Calibri" charset="0"/>
            </a:rPr>
            <a:t>errors</a:t>
          </a:r>
        </a:p>
      </dgm:t>
    </dgm:pt>
    <dgm:pt modelId="{3C56CB1B-7905-41E8-90E6-A55A14BA7821}" type="parTrans" cxnId="{13126A2F-129D-4762-93CF-9798949EB589}">
      <dgm:prSet/>
      <dgm:spPr/>
      <dgm:t>
        <a:bodyPr/>
        <a:lstStyle/>
        <a:p>
          <a:endParaRPr lang="en-US"/>
        </a:p>
      </dgm:t>
    </dgm:pt>
    <dgm:pt modelId="{7F14057D-1A20-4F64-A110-C77AC5F00602}" type="sibTrans" cxnId="{13126A2F-129D-4762-93CF-9798949EB589}">
      <dgm:prSet/>
      <dgm:spPr/>
      <dgm:t>
        <a:bodyPr/>
        <a:lstStyle/>
        <a:p>
          <a:endParaRPr lang="en-US"/>
        </a:p>
      </dgm:t>
    </dgm:pt>
    <dgm:pt modelId="{B45FF3C1-5A75-4E4C-B2B6-84B0FAC421C2}">
      <dgm:prSet custT="1"/>
      <dgm:spPr/>
      <dgm:t>
        <a:bodyPr lIns="182880" tIns="182880" rIns="182880" bIns="182880"/>
        <a:lstStyle/>
        <a:p>
          <a:pPr marL="0">
            <a:buNone/>
          </a:pPr>
          <a:r>
            <a:rPr lang="en-US" sz="1600" b="0" i="0" dirty="0"/>
            <a:t>Includes error message constants</a:t>
          </a:r>
          <a:endParaRPr lang="en-US" sz="1600" dirty="0">
            <a:latin typeface="Calibri" charset="0"/>
            <a:ea typeface="Calibri" charset="0"/>
            <a:cs typeface="Calibri" charset="0"/>
          </a:endParaRPr>
        </a:p>
      </dgm:t>
    </dgm:pt>
    <dgm:pt modelId="{34A81C80-FF70-48EA-B442-BDB1EF403754}" type="parTrans" cxnId="{D6AF6FC0-4B56-4246-AC09-69D41F1CFC6B}">
      <dgm:prSet/>
      <dgm:spPr/>
      <dgm:t>
        <a:bodyPr/>
        <a:lstStyle/>
        <a:p>
          <a:endParaRPr lang="en-US"/>
        </a:p>
      </dgm:t>
    </dgm:pt>
    <dgm:pt modelId="{5B9815BA-8A8F-4251-B182-AD39A4FE26DD}" type="sibTrans" cxnId="{D6AF6FC0-4B56-4246-AC09-69D41F1CFC6B}">
      <dgm:prSet/>
      <dgm:spPr/>
      <dgm:t>
        <a:bodyPr/>
        <a:lstStyle/>
        <a:p>
          <a:endParaRPr lang="en-US"/>
        </a:p>
      </dgm:t>
    </dgm:pt>
    <dgm:pt modelId="{0A954AA6-C6B0-4271-8792-CCCE30CE7D69}">
      <dgm:prSet/>
      <dgm:spPr>
        <a:solidFill>
          <a:schemeClr val="accent3"/>
        </a:solidFill>
      </dgm:spPr>
      <dgm:t>
        <a:bodyPr/>
        <a:lstStyle/>
        <a:p>
          <a:r>
            <a:rPr lang="en-US" b="1" dirty="0">
              <a:latin typeface="+mj-lt"/>
              <a:ea typeface="Calibri" charset="0"/>
              <a:cs typeface="Calibri" charset="0"/>
            </a:rPr>
            <a:t>pages</a:t>
          </a:r>
        </a:p>
      </dgm:t>
    </dgm:pt>
    <dgm:pt modelId="{81CA91A9-12C9-4000-A833-6528B617CCA1}" type="parTrans" cxnId="{61DE8435-87FC-4ED8-A1D9-A0E36224C192}">
      <dgm:prSet/>
      <dgm:spPr/>
      <dgm:t>
        <a:bodyPr/>
        <a:lstStyle/>
        <a:p>
          <a:endParaRPr lang="en-US"/>
        </a:p>
      </dgm:t>
    </dgm:pt>
    <dgm:pt modelId="{7635DF39-FFCE-4F67-A43A-C3F7B847830D}" type="sibTrans" cxnId="{61DE8435-87FC-4ED8-A1D9-A0E36224C192}">
      <dgm:prSet/>
      <dgm:spPr/>
      <dgm:t>
        <a:bodyPr/>
        <a:lstStyle/>
        <a:p>
          <a:endParaRPr lang="en-US"/>
        </a:p>
      </dgm:t>
    </dgm:pt>
    <dgm:pt modelId="{838BD54C-88AD-40D7-AF5F-AB65EB0898A5}">
      <dgm:prSet custT="1"/>
      <dgm:spPr/>
      <dgm:t>
        <a:bodyPr lIns="182880" tIns="182880" rIns="182880" bIns="182880"/>
        <a:lstStyle/>
        <a:p>
          <a:pPr marL="0">
            <a:buNone/>
          </a:pPr>
          <a:r>
            <a:rPr lang="en-US" sz="1600" b="0" i="0" dirty="0"/>
            <a:t>Pages for navigation</a:t>
          </a:r>
          <a:endParaRPr lang="en-US" sz="1600" dirty="0">
            <a:latin typeface="Calibri" charset="0"/>
            <a:ea typeface="Calibri" charset="0"/>
            <a:cs typeface="Calibri" charset="0"/>
          </a:endParaRPr>
        </a:p>
      </dgm:t>
    </dgm:pt>
    <dgm:pt modelId="{FD106F30-FED7-4A4D-9063-A51FC1861B8D}" type="parTrans" cxnId="{122438FB-0EB1-4DC7-B97A-C5EDE3236321}">
      <dgm:prSet/>
      <dgm:spPr/>
      <dgm:t>
        <a:bodyPr/>
        <a:lstStyle/>
        <a:p>
          <a:endParaRPr lang="en-US"/>
        </a:p>
      </dgm:t>
    </dgm:pt>
    <dgm:pt modelId="{C5AC6457-3C00-4583-9061-8DA5017D63FF}" type="sibTrans" cxnId="{122438FB-0EB1-4DC7-B97A-C5EDE3236321}">
      <dgm:prSet/>
      <dgm:spPr/>
      <dgm:t>
        <a:bodyPr/>
        <a:lstStyle/>
        <a:p>
          <a:endParaRPr lang="en-US"/>
        </a:p>
      </dgm:t>
    </dgm:pt>
    <dgm:pt modelId="{1E1BD5C7-7E98-4E9C-980A-6231C710F86D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b="1" dirty="0">
              <a:latin typeface="+mj-lt"/>
              <a:ea typeface="Calibri" charset="0"/>
              <a:cs typeface="Calibri" charset="0"/>
            </a:rPr>
            <a:t>reducer</a:t>
          </a:r>
        </a:p>
      </dgm:t>
    </dgm:pt>
    <dgm:pt modelId="{63D0BD99-D324-4743-A063-0F16264E6A03}" type="parTrans" cxnId="{F291143C-5080-4FD6-BEEA-B126FBAFEC70}">
      <dgm:prSet/>
      <dgm:spPr/>
      <dgm:t>
        <a:bodyPr/>
        <a:lstStyle/>
        <a:p>
          <a:endParaRPr lang="en-US"/>
        </a:p>
      </dgm:t>
    </dgm:pt>
    <dgm:pt modelId="{BDC49242-DD3A-494A-A4AF-E750AD6D3DAB}" type="sibTrans" cxnId="{F291143C-5080-4FD6-BEEA-B126FBAFEC70}">
      <dgm:prSet/>
      <dgm:spPr/>
      <dgm:t>
        <a:bodyPr/>
        <a:lstStyle/>
        <a:p>
          <a:endParaRPr lang="en-US"/>
        </a:p>
      </dgm:t>
    </dgm:pt>
    <dgm:pt modelId="{A0B60079-4AAF-49AC-8F08-8A2DFAEE29DB}">
      <dgm:prSet custT="1"/>
      <dgm:spPr/>
      <dgm:t>
        <a:bodyPr lIns="182880" tIns="182880" rIns="182880" bIns="182880"/>
        <a:lstStyle/>
        <a:p>
          <a:pPr marL="0">
            <a:buNone/>
          </a:pPr>
          <a:r>
            <a:rPr lang="en-US" sz="1600" b="0" i="0" dirty="0"/>
            <a:t>Our reducer codes in here</a:t>
          </a:r>
          <a:endParaRPr lang="en-US" sz="1600" dirty="0">
            <a:latin typeface="Calibri" charset="0"/>
            <a:ea typeface="Calibri" charset="0"/>
            <a:cs typeface="Calibri" charset="0"/>
          </a:endParaRPr>
        </a:p>
      </dgm:t>
    </dgm:pt>
    <dgm:pt modelId="{94E190C2-DE76-4E92-9B8B-12C8AC85398D}" type="parTrans" cxnId="{DA65D739-98AB-49B5-B28F-78D06B43157F}">
      <dgm:prSet/>
      <dgm:spPr/>
      <dgm:t>
        <a:bodyPr/>
        <a:lstStyle/>
        <a:p>
          <a:endParaRPr lang="en-US"/>
        </a:p>
      </dgm:t>
    </dgm:pt>
    <dgm:pt modelId="{B3783AFC-A7BD-4A0E-8A53-49FBB33EB50F}" type="sibTrans" cxnId="{DA65D739-98AB-49B5-B28F-78D06B43157F}">
      <dgm:prSet/>
      <dgm:spPr/>
      <dgm:t>
        <a:bodyPr/>
        <a:lstStyle/>
        <a:p>
          <a:endParaRPr lang="en-US"/>
        </a:p>
      </dgm:t>
    </dgm:pt>
    <dgm:pt modelId="{13416990-6629-4AE4-B0B2-7DE8418884DB}">
      <dgm:prSet/>
      <dgm:spPr>
        <a:solidFill>
          <a:srgbClr val="00B050"/>
        </a:solidFill>
      </dgm:spPr>
      <dgm:t>
        <a:bodyPr/>
        <a:lstStyle/>
        <a:p>
          <a:r>
            <a:rPr lang="en-US" b="1" dirty="0">
              <a:latin typeface="+mj-lt"/>
              <a:ea typeface="Calibri" charset="0"/>
              <a:cs typeface="Calibri" charset="0"/>
            </a:rPr>
            <a:t>util</a:t>
          </a:r>
        </a:p>
      </dgm:t>
    </dgm:pt>
    <dgm:pt modelId="{355D6E8A-518E-4B49-955A-8C7CE0CBDA24}" type="sibTrans" cxnId="{88C7DEFE-ACEF-4A9F-B154-781CBBFCBE18}">
      <dgm:prSet/>
      <dgm:spPr/>
      <dgm:t>
        <a:bodyPr/>
        <a:lstStyle/>
        <a:p>
          <a:endParaRPr lang="en-US"/>
        </a:p>
      </dgm:t>
    </dgm:pt>
    <dgm:pt modelId="{180D8207-97DB-48B4-AFB6-E1571502D51D}" type="parTrans" cxnId="{88C7DEFE-ACEF-4A9F-B154-781CBBFCBE18}">
      <dgm:prSet/>
      <dgm:spPr/>
      <dgm:t>
        <a:bodyPr/>
        <a:lstStyle/>
        <a:p>
          <a:endParaRPr lang="en-US"/>
        </a:p>
      </dgm:t>
    </dgm:pt>
    <dgm:pt modelId="{8FE81FEC-2664-411F-AEB3-065F29F52751}">
      <dgm:prSet custT="1"/>
      <dgm:spPr/>
      <dgm:t>
        <a:bodyPr lIns="182880" tIns="182880" rIns="182880" bIns="182880"/>
        <a:lstStyle/>
        <a:p>
          <a:pPr marL="0">
            <a:buNone/>
          </a:pPr>
          <a:r>
            <a:rPr lang="en-US" sz="1600" b="0" i="0" dirty="0"/>
            <a:t>Utility codes like “generate random number” function in here</a:t>
          </a:r>
          <a:endParaRPr lang="en-US" sz="1600" dirty="0">
            <a:latin typeface="Calibri" charset="0"/>
            <a:ea typeface="Calibri" charset="0"/>
            <a:cs typeface="Calibri" charset="0"/>
          </a:endParaRPr>
        </a:p>
      </dgm:t>
    </dgm:pt>
    <dgm:pt modelId="{80230EB7-7230-4881-A631-309C07417378}" type="sibTrans" cxnId="{711E093C-AD42-45A4-8D40-A2D39702062E}">
      <dgm:prSet/>
      <dgm:spPr/>
      <dgm:t>
        <a:bodyPr/>
        <a:lstStyle/>
        <a:p>
          <a:endParaRPr lang="en-US"/>
        </a:p>
      </dgm:t>
    </dgm:pt>
    <dgm:pt modelId="{BCBC007E-0269-421B-9C41-DE26D5C3A822}" type="parTrans" cxnId="{711E093C-AD42-45A4-8D40-A2D39702062E}">
      <dgm:prSet/>
      <dgm:spPr/>
      <dgm:t>
        <a:bodyPr/>
        <a:lstStyle/>
        <a:p>
          <a:endParaRPr lang="en-US"/>
        </a:p>
      </dgm:t>
    </dgm:pt>
    <dgm:pt modelId="{49BBC183-9F8D-4858-8CF6-A73E75004FAC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0556DAC4-DFAB-4B52-924D-D53B57DE7315}" type="pres">
      <dgm:prSet presAssocID="{CEA68BC1-0214-475A-AAEB-F2C106BEDF3D}" presName="linNode" presStyleCnt="0"/>
      <dgm:spPr/>
    </dgm:pt>
    <dgm:pt modelId="{51AF7D07-CAD9-4F94-AADF-B4606312E114}" type="pres">
      <dgm:prSet presAssocID="{CEA68BC1-0214-475A-AAEB-F2C106BEDF3D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ADAD1759-1605-4C57-A4C7-440D434DB122}" type="pres">
      <dgm:prSet presAssocID="{CEA68BC1-0214-475A-AAEB-F2C106BEDF3D}" presName="descendantText" presStyleLbl="alignAccFollowNode1" presStyleIdx="0" presStyleCnt="5">
        <dgm:presLayoutVars>
          <dgm:bulletEnabled val="1"/>
        </dgm:presLayoutVars>
      </dgm:prSet>
      <dgm:spPr/>
    </dgm:pt>
    <dgm:pt modelId="{91712CBD-F95C-4C63-ACE3-A44915D1C33A}" type="pres">
      <dgm:prSet presAssocID="{D52D63DB-7300-43C9-9B4D-DCAB119753ED}" presName="sp" presStyleCnt="0"/>
      <dgm:spPr/>
    </dgm:pt>
    <dgm:pt modelId="{44ED266E-366D-4112-998B-78A5096D7E63}" type="pres">
      <dgm:prSet presAssocID="{57B30C7E-2C98-474C-972A-4A9F013596F6}" presName="linNode" presStyleCnt="0"/>
      <dgm:spPr/>
    </dgm:pt>
    <dgm:pt modelId="{0E67CBE9-627A-4B74-8D22-1CC3C6E946D0}" type="pres">
      <dgm:prSet presAssocID="{57B30C7E-2C98-474C-972A-4A9F013596F6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38FC1CFF-2867-4A20-AE95-830D34FEE941}" type="pres">
      <dgm:prSet presAssocID="{57B30C7E-2C98-474C-972A-4A9F013596F6}" presName="descendantText" presStyleLbl="alignAccFollowNode1" presStyleIdx="1" presStyleCnt="5">
        <dgm:presLayoutVars>
          <dgm:bulletEnabled val="1"/>
        </dgm:presLayoutVars>
      </dgm:prSet>
      <dgm:spPr/>
    </dgm:pt>
    <dgm:pt modelId="{65748220-68BF-4F8D-A24B-34FC695A74A6}" type="pres">
      <dgm:prSet presAssocID="{7F14057D-1A20-4F64-A110-C77AC5F00602}" presName="sp" presStyleCnt="0"/>
      <dgm:spPr/>
    </dgm:pt>
    <dgm:pt modelId="{E2AF524E-154F-42C0-A489-B0DE68075C19}" type="pres">
      <dgm:prSet presAssocID="{0A954AA6-C6B0-4271-8792-CCCE30CE7D69}" presName="linNode" presStyleCnt="0"/>
      <dgm:spPr/>
    </dgm:pt>
    <dgm:pt modelId="{1F6A4DD4-2979-45B9-A0DE-754057FF1F6E}" type="pres">
      <dgm:prSet presAssocID="{0A954AA6-C6B0-4271-8792-CCCE30CE7D69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24E94285-5588-4EC7-9430-3D088BBE1C7C}" type="pres">
      <dgm:prSet presAssocID="{0A954AA6-C6B0-4271-8792-CCCE30CE7D69}" presName="descendantText" presStyleLbl="alignAccFollowNode1" presStyleIdx="2" presStyleCnt="5">
        <dgm:presLayoutVars>
          <dgm:bulletEnabled val="1"/>
        </dgm:presLayoutVars>
      </dgm:prSet>
      <dgm:spPr/>
    </dgm:pt>
    <dgm:pt modelId="{FCF7D8A0-BE82-444F-8B3F-B5D12F3CC1D9}" type="pres">
      <dgm:prSet presAssocID="{7635DF39-FFCE-4F67-A43A-C3F7B847830D}" presName="sp" presStyleCnt="0"/>
      <dgm:spPr/>
    </dgm:pt>
    <dgm:pt modelId="{951D9942-E809-45C9-8E50-5D0AA229AAB6}" type="pres">
      <dgm:prSet presAssocID="{1E1BD5C7-7E98-4E9C-980A-6231C710F86D}" presName="linNode" presStyleCnt="0"/>
      <dgm:spPr/>
    </dgm:pt>
    <dgm:pt modelId="{07BD280A-C81D-421E-8BB3-C10C9ACBC745}" type="pres">
      <dgm:prSet presAssocID="{1E1BD5C7-7E98-4E9C-980A-6231C710F86D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ABC30643-6758-4295-9D4B-A1B644321AB9}" type="pres">
      <dgm:prSet presAssocID="{1E1BD5C7-7E98-4E9C-980A-6231C710F86D}" presName="descendantText" presStyleLbl="alignAccFollowNode1" presStyleIdx="3" presStyleCnt="5">
        <dgm:presLayoutVars>
          <dgm:bulletEnabled val="1"/>
        </dgm:presLayoutVars>
      </dgm:prSet>
      <dgm:spPr/>
    </dgm:pt>
    <dgm:pt modelId="{714F1E77-AD10-4281-A982-7D1D514ED22B}" type="pres">
      <dgm:prSet presAssocID="{BDC49242-DD3A-494A-A4AF-E750AD6D3DAB}" presName="sp" presStyleCnt="0"/>
      <dgm:spPr/>
    </dgm:pt>
    <dgm:pt modelId="{A917C852-1C89-4CAF-99AD-524BD3F47CA3}" type="pres">
      <dgm:prSet presAssocID="{13416990-6629-4AE4-B0B2-7DE8418884DB}" presName="linNode" presStyleCnt="0"/>
      <dgm:spPr/>
    </dgm:pt>
    <dgm:pt modelId="{AB251C01-F79E-465C-BE51-350E0D4EA9F3}" type="pres">
      <dgm:prSet presAssocID="{13416990-6629-4AE4-B0B2-7DE8418884DB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AE2A4EEF-45EB-4132-A882-554E7D867D56}" type="pres">
      <dgm:prSet presAssocID="{13416990-6629-4AE4-B0B2-7DE8418884DB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69DC3D00-A467-417F-B165-6345A2080931}" type="presOf" srcId="{57B30C7E-2C98-474C-972A-4A9F013596F6}" destId="{0E67CBE9-627A-4B74-8D22-1CC3C6E946D0}" srcOrd="0" destOrd="0" presId="urn:microsoft.com/office/officeart/2005/8/layout/vList5"/>
    <dgm:cxn modelId="{4A7F6715-186E-49A7-B901-131CC9610C6D}" srcId="{0DD8915E-DC14-41D6-9BB5-F49E1C265163}" destId="{CEA68BC1-0214-475A-AAEB-F2C106BEDF3D}" srcOrd="0" destOrd="0" parTransId="{D39F5498-D166-4D4F-959E-220D13F281F2}" sibTransId="{D52D63DB-7300-43C9-9B4D-DCAB119753ED}"/>
    <dgm:cxn modelId="{13126A2F-129D-4762-93CF-9798949EB589}" srcId="{0DD8915E-DC14-41D6-9BB5-F49E1C265163}" destId="{57B30C7E-2C98-474C-972A-4A9F013596F6}" srcOrd="1" destOrd="0" parTransId="{3C56CB1B-7905-41E8-90E6-A55A14BA7821}" sibTransId="{7F14057D-1A20-4F64-A110-C77AC5F00602}"/>
    <dgm:cxn modelId="{4B4F9732-1DAE-48D1-930A-48EEE0971A05}" type="presOf" srcId="{A0B60079-4AAF-49AC-8F08-8A2DFAEE29DB}" destId="{ABC30643-6758-4295-9D4B-A1B644321AB9}" srcOrd="0" destOrd="0" presId="urn:microsoft.com/office/officeart/2005/8/layout/vList5"/>
    <dgm:cxn modelId="{61DE8435-87FC-4ED8-A1D9-A0E36224C192}" srcId="{0DD8915E-DC14-41D6-9BB5-F49E1C265163}" destId="{0A954AA6-C6B0-4271-8792-CCCE30CE7D69}" srcOrd="2" destOrd="0" parTransId="{81CA91A9-12C9-4000-A833-6528B617CCA1}" sibTransId="{7635DF39-FFCE-4F67-A43A-C3F7B847830D}"/>
    <dgm:cxn modelId="{F6BBB738-AE30-4BC1-83AF-A38D2A13EC25}" type="presOf" srcId="{13416990-6629-4AE4-B0B2-7DE8418884DB}" destId="{AB251C01-F79E-465C-BE51-350E0D4EA9F3}" srcOrd="0" destOrd="0" presId="urn:microsoft.com/office/officeart/2005/8/layout/vList5"/>
    <dgm:cxn modelId="{DA65D739-98AB-49B5-B28F-78D06B43157F}" srcId="{1E1BD5C7-7E98-4E9C-980A-6231C710F86D}" destId="{A0B60079-4AAF-49AC-8F08-8A2DFAEE29DB}" srcOrd="0" destOrd="0" parTransId="{94E190C2-DE76-4E92-9B8B-12C8AC85398D}" sibTransId="{B3783AFC-A7BD-4A0E-8A53-49FBB33EB50F}"/>
    <dgm:cxn modelId="{711E093C-AD42-45A4-8D40-A2D39702062E}" srcId="{13416990-6629-4AE4-B0B2-7DE8418884DB}" destId="{8FE81FEC-2664-411F-AEB3-065F29F52751}" srcOrd="0" destOrd="0" parTransId="{BCBC007E-0269-421B-9C41-DE26D5C3A822}" sibTransId="{80230EB7-7230-4881-A631-309C07417378}"/>
    <dgm:cxn modelId="{F291143C-5080-4FD6-BEEA-B126FBAFEC70}" srcId="{0DD8915E-DC14-41D6-9BB5-F49E1C265163}" destId="{1E1BD5C7-7E98-4E9C-980A-6231C710F86D}" srcOrd="3" destOrd="0" parTransId="{63D0BD99-D324-4743-A063-0F16264E6A03}" sibTransId="{BDC49242-DD3A-494A-A4AF-E750AD6D3DAB}"/>
    <dgm:cxn modelId="{36F2F645-FDFC-4118-9C12-CF9085E5ABC0}" type="presOf" srcId="{1E1BD5C7-7E98-4E9C-980A-6231C710F86D}" destId="{07BD280A-C81D-421E-8BB3-C10C9ACBC745}" srcOrd="0" destOrd="0" presId="urn:microsoft.com/office/officeart/2005/8/layout/vList5"/>
    <dgm:cxn modelId="{352F4970-6F35-427A-8731-1ABB942AB92F}" type="presOf" srcId="{CEA68BC1-0214-475A-AAEB-F2C106BEDF3D}" destId="{51AF7D07-CAD9-4F94-AADF-B4606312E114}" srcOrd="0" destOrd="0" presId="urn:microsoft.com/office/officeart/2005/8/layout/vList5"/>
    <dgm:cxn modelId="{E6E94786-140A-4645-ACBD-B11A56308E02}" srcId="{CEA68BC1-0214-475A-AAEB-F2C106BEDF3D}" destId="{6E78410F-604C-43A6-A991-1F6A0685C76E}" srcOrd="0" destOrd="0" parTransId="{B87758DC-95B9-415D-8FA2-3A592F03EEB6}" sibTransId="{81ADE71D-3BBC-45B9-8FE7-89C53F21FB8E}"/>
    <dgm:cxn modelId="{9A667A88-A3A1-42DC-A8C5-1C5E264C784B}" type="presOf" srcId="{6E78410F-604C-43A6-A991-1F6A0685C76E}" destId="{ADAD1759-1605-4C57-A4C7-440D434DB122}" srcOrd="0" destOrd="0" presId="urn:microsoft.com/office/officeart/2005/8/layout/vList5"/>
    <dgm:cxn modelId="{EFB5F195-8F68-4B4A-97A1-78B6ED066689}" type="presOf" srcId="{8FE81FEC-2664-411F-AEB3-065F29F52751}" destId="{AE2A4EEF-45EB-4132-A882-554E7D867D56}" srcOrd="0" destOrd="0" presId="urn:microsoft.com/office/officeart/2005/8/layout/vList5"/>
    <dgm:cxn modelId="{D6AF6FC0-4B56-4246-AC09-69D41F1CFC6B}" srcId="{57B30C7E-2C98-474C-972A-4A9F013596F6}" destId="{B45FF3C1-5A75-4E4C-B2B6-84B0FAC421C2}" srcOrd="0" destOrd="0" parTransId="{34A81C80-FF70-48EA-B442-BDB1EF403754}" sibTransId="{5B9815BA-8A8F-4251-B182-AD39A4FE26DD}"/>
    <dgm:cxn modelId="{995D5AC0-4D15-48D4-B3A2-BFB5F2FEAD08}" type="presOf" srcId="{838BD54C-88AD-40D7-AF5F-AB65EB0898A5}" destId="{24E94285-5588-4EC7-9430-3D088BBE1C7C}" srcOrd="0" destOrd="0" presId="urn:microsoft.com/office/officeart/2005/8/layout/vList5"/>
    <dgm:cxn modelId="{0D937ACD-045C-4AAD-81CE-B48ECE3877BE}" type="presOf" srcId="{B45FF3C1-5A75-4E4C-B2B6-84B0FAC421C2}" destId="{38FC1CFF-2867-4A20-AE95-830D34FEE941}" srcOrd="0" destOrd="0" presId="urn:microsoft.com/office/officeart/2005/8/layout/vList5"/>
    <dgm:cxn modelId="{67F5C9D5-F0AB-457E-BAB3-4E1EAC54B763}" type="presOf" srcId="{0A954AA6-C6B0-4271-8792-CCCE30CE7D69}" destId="{1F6A4DD4-2979-45B9-A0DE-754057FF1F6E}" srcOrd="0" destOrd="0" presId="urn:microsoft.com/office/officeart/2005/8/layout/vList5"/>
    <dgm:cxn modelId="{43502EE4-E0D1-4872-803E-8F85DF9B91E0}" type="presOf" srcId="{0DD8915E-DC14-41D6-9BB5-F49E1C265163}" destId="{49BBC183-9F8D-4858-8CF6-A73E75004FAC}" srcOrd="0" destOrd="0" presId="urn:microsoft.com/office/officeart/2005/8/layout/vList5"/>
    <dgm:cxn modelId="{122438FB-0EB1-4DC7-B97A-C5EDE3236321}" srcId="{0A954AA6-C6B0-4271-8792-CCCE30CE7D69}" destId="{838BD54C-88AD-40D7-AF5F-AB65EB0898A5}" srcOrd="0" destOrd="0" parTransId="{FD106F30-FED7-4A4D-9063-A51FC1861B8D}" sibTransId="{C5AC6457-3C00-4583-9061-8DA5017D63FF}"/>
    <dgm:cxn modelId="{88C7DEFE-ACEF-4A9F-B154-781CBBFCBE18}" srcId="{0DD8915E-DC14-41D6-9BB5-F49E1C265163}" destId="{13416990-6629-4AE4-B0B2-7DE8418884DB}" srcOrd="4" destOrd="0" parTransId="{180D8207-97DB-48B4-AFB6-E1571502D51D}" sibTransId="{355D6E8A-518E-4B49-955A-8C7CE0CBDA24}"/>
    <dgm:cxn modelId="{628EBDFB-574F-4E35-8324-5DB90324658D}" type="presParOf" srcId="{49BBC183-9F8D-4858-8CF6-A73E75004FAC}" destId="{0556DAC4-DFAB-4B52-924D-D53B57DE7315}" srcOrd="0" destOrd="0" presId="urn:microsoft.com/office/officeart/2005/8/layout/vList5"/>
    <dgm:cxn modelId="{8B4EA442-FBAF-4AF3-9697-8E5955A09E4D}" type="presParOf" srcId="{0556DAC4-DFAB-4B52-924D-D53B57DE7315}" destId="{51AF7D07-CAD9-4F94-AADF-B4606312E114}" srcOrd="0" destOrd="0" presId="urn:microsoft.com/office/officeart/2005/8/layout/vList5"/>
    <dgm:cxn modelId="{0802CA46-9E09-498C-8CB6-71315B45D2F5}" type="presParOf" srcId="{0556DAC4-DFAB-4B52-924D-D53B57DE7315}" destId="{ADAD1759-1605-4C57-A4C7-440D434DB122}" srcOrd="1" destOrd="0" presId="urn:microsoft.com/office/officeart/2005/8/layout/vList5"/>
    <dgm:cxn modelId="{30B97EA6-CF02-4837-9664-AEC898D3FAAF}" type="presParOf" srcId="{49BBC183-9F8D-4858-8CF6-A73E75004FAC}" destId="{91712CBD-F95C-4C63-ACE3-A44915D1C33A}" srcOrd="1" destOrd="0" presId="urn:microsoft.com/office/officeart/2005/8/layout/vList5"/>
    <dgm:cxn modelId="{58A4DEE3-4B64-4F67-A2FA-8E0FE36F2ECC}" type="presParOf" srcId="{49BBC183-9F8D-4858-8CF6-A73E75004FAC}" destId="{44ED266E-366D-4112-998B-78A5096D7E63}" srcOrd="2" destOrd="0" presId="urn:microsoft.com/office/officeart/2005/8/layout/vList5"/>
    <dgm:cxn modelId="{D3856015-3411-4EFE-BA38-7DFDCB092337}" type="presParOf" srcId="{44ED266E-366D-4112-998B-78A5096D7E63}" destId="{0E67CBE9-627A-4B74-8D22-1CC3C6E946D0}" srcOrd="0" destOrd="0" presId="urn:microsoft.com/office/officeart/2005/8/layout/vList5"/>
    <dgm:cxn modelId="{E7CD9390-31B0-4BD3-BB98-8224B1D04DC8}" type="presParOf" srcId="{44ED266E-366D-4112-998B-78A5096D7E63}" destId="{38FC1CFF-2867-4A20-AE95-830D34FEE941}" srcOrd="1" destOrd="0" presId="urn:microsoft.com/office/officeart/2005/8/layout/vList5"/>
    <dgm:cxn modelId="{9951B339-22A0-4656-95A5-2A7DAD416F6A}" type="presParOf" srcId="{49BBC183-9F8D-4858-8CF6-A73E75004FAC}" destId="{65748220-68BF-4F8D-A24B-34FC695A74A6}" srcOrd="3" destOrd="0" presId="urn:microsoft.com/office/officeart/2005/8/layout/vList5"/>
    <dgm:cxn modelId="{56805DEF-AA0D-4B64-B771-614B71195124}" type="presParOf" srcId="{49BBC183-9F8D-4858-8CF6-A73E75004FAC}" destId="{E2AF524E-154F-42C0-A489-B0DE68075C19}" srcOrd="4" destOrd="0" presId="urn:microsoft.com/office/officeart/2005/8/layout/vList5"/>
    <dgm:cxn modelId="{A479BAEB-241A-40A2-B7AA-345C19E0D6AF}" type="presParOf" srcId="{E2AF524E-154F-42C0-A489-B0DE68075C19}" destId="{1F6A4DD4-2979-45B9-A0DE-754057FF1F6E}" srcOrd="0" destOrd="0" presId="urn:microsoft.com/office/officeart/2005/8/layout/vList5"/>
    <dgm:cxn modelId="{1BE72C0F-9F81-43B6-B6D3-0D0893396C91}" type="presParOf" srcId="{E2AF524E-154F-42C0-A489-B0DE68075C19}" destId="{24E94285-5588-4EC7-9430-3D088BBE1C7C}" srcOrd="1" destOrd="0" presId="urn:microsoft.com/office/officeart/2005/8/layout/vList5"/>
    <dgm:cxn modelId="{C63C0131-F4D2-4B8B-B1C7-233D1CF3A1EE}" type="presParOf" srcId="{49BBC183-9F8D-4858-8CF6-A73E75004FAC}" destId="{FCF7D8A0-BE82-444F-8B3F-B5D12F3CC1D9}" srcOrd="5" destOrd="0" presId="urn:microsoft.com/office/officeart/2005/8/layout/vList5"/>
    <dgm:cxn modelId="{5888E467-28CF-4731-BFCB-A362EA396541}" type="presParOf" srcId="{49BBC183-9F8D-4858-8CF6-A73E75004FAC}" destId="{951D9942-E809-45C9-8E50-5D0AA229AAB6}" srcOrd="6" destOrd="0" presId="urn:microsoft.com/office/officeart/2005/8/layout/vList5"/>
    <dgm:cxn modelId="{31F26AE0-A357-44B2-90E6-4718B5602A12}" type="presParOf" srcId="{951D9942-E809-45C9-8E50-5D0AA229AAB6}" destId="{07BD280A-C81D-421E-8BB3-C10C9ACBC745}" srcOrd="0" destOrd="0" presId="urn:microsoft.com/office/officeart/2005/8/layout/vList5"/>
    <dgm:cxn modelId="{AFEF64A5-B913-4A6D-811D-A60F776F9CE4}" type="presParOf" srcId="{951D9942-E809-45C9-8E50-5D0AA229AAB6}" destId="{ABC30643-6758-4295-9D4B-A1B644321AB9}" srcOrd="1" destOrd="0" presId="urn:microsoft.com/office/officeart/2005/8/layout/vList5"/>
    <dgm:cxn modelId="{BBEE4000-493F-4681-A8A5-AD34AEF4BF8F}" type="presParOf" srcId="{49BBC183-9F8D-4858-8CF6-A73E75004FAC}" destId="{714F1E77-AD10-4281-A982-7D1D514ED22B}" srcOrd="7" destOrd="0" presId="urn:microsoft.com/office/officeart/2005/8/layout/vList5"/>
    <dgm:cxn modelId="{8178860F-9871-4414-A82A-6B090752F06B}" type="presParOf" srcId="{49BBC183-9F8D-4858-8CF6-A73E75004FAC}" destId="{A917C852-1C89-4CAF-99AD-524BD3F47CA3}" srcOrd="8" destOrd="0" presId="urn:microsoft.com/office/officeart/2005/8/layout/vList5"/>
    <dgm:cxn modelId="{0ADBFC05-E842-4705-9D2A-AEDDA22EE7A4}" type="presParOf" srcId="{A917C852-1C89-4CAF-99AD-524BD3F47CA3}" destId="{AB251C01-F79E-465C-BE51-350E0D4EA9F3}" srcOrd="0" destOrd="0" presId="urn:microsoft.com/office/officeart/2005/8/layout/vList5"/>
    <dgm:cxn modelId="{F40D7A41-75B3-4C15-A566-C7B99A6BFDEF}" type="presParOf" srcId="{A917C852-1C89-4CAF-99AD-524BD3F47CA3}" destId="{AE2A4EEF-45EB-4132-A882-554E7D867D5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AD1759-1605-4C57-A4C7-440D434DB122}">
      <dsp:nvSpPr>
        <dsp:cNvPr id="0" name=""/>
        <dsp:cNvSpPr/>
      </dsp:nvSpPr>
      <dsp:spPr>
        <a:xfrm rot="5400000">
          <a:off x="4892378" y="-2032857"/>
          <a:ext cx="686354" cy="4927582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 dirty="0"/>
            <a:t>Our custom components under this package</a:t>
          </a:r>
          <a:endParaRPr lang="en-US" sz="1600" kern="1200" dirty="0">
            <a:latin typeface="Calibri" charset="0"/>
            <a:ea typeface="Calibri" charset="0"/>
            <a:cs typeface="Calibri" charset="0"/>
          </a:endParaRPr>
        </a:p>
      </dsp:txBody>
      <dsp:txXfrm rot="-5400000">
        <a:off x="2771765" y="121261"/>
        <a:ext cx="4894077" cy="619344"/>
      </dsp:txXfrm>
    </dsp:sp>
    <dsp:sp modelId="{51AF7D07-CAD9-4F94-AADF-B4606312E114}">
      <dsp:nvSpPr>
        <dsp:cNvPr id="0" name=""/>
        <dsp:cNvSpPr/>
      </dsp:nvSpPr>
      <dsp:spPr>
        <a:xfrm>
          <a:off x="0" y="1962"/>
          <a:ext cx="2771764" cy="8579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+mj-lt"/>
              <a:ea typeface="Calibri" charset="0"/>
              <a:cs typeface="Calibri" charset="0"/>
            </a:rPr>
            <a:t>components</a:t>
          </a:r>
          <a:endParaRPr lang="en-US" sz="2900" b="1" kern="1200" dirty="0">
            <a:latin typeface="+mj-lt"/>
          </a:endParaRPr>
        </a:p>
      </dsp:txBody>
      <dsp:txXfrm>
        <a:off x="41881" y="43843"/>
        <a:ext cx="2688002" cy="774180"/>
      </dsp:txXfrm>
    </dsp:sp>
    <dsp:sp modelId="{38FC1CFF-2867-4A20-AE95-830D34FEE941}">
      <dsp:nvSpPr>
        <dsp:cNvPr id="0" name=""/>
        <dsp:cNvSpPr/>
      </dsp:nvSpPr>
      <dsp:spPr>
        <a:xfrm rot="5400000">
          <a:off x="4892378" y="-1132017"/>
          <a:ext cx="686354" cy="4927582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 dirty="0"/>
            <a:t>Includes error message constants</a:t>
          </a:r>
          <a:endParaRPr lang="en-US" sz="1600" kern="1200" dirty="0">
            <a:latin typeface="Calibri" charset="0"/>
            <a:ea typeface="Calibri" charset="0"/>
            <a:cs typeface="Calibri" charset="0"/>
          </a:endParaRPr>
        </a:p>
      </dsp:txBody>
      <dsp:txXfrm rot="-5400000">
        <a:off x="2771765" y="1022101"/>
        <a:ext cx="4894077" cy="619344"/>
      </dsp:txXfrm>
    </dsp:sp>
    <dsp:sp modelId="{0E67CBE9-627A-4B74-8D22-1CC3C6E946D0}">
      <dsp:nvSpPr>
        <dsp:cNvPr id="0" name=""/>
        <dsp:cNvSpPr/>
      </dsp:nvSpPr>
      <dsp:spPr>
        <a:xfrm>
          <a:off x="0" y="902802"/>
          <a:ext cx="2771764" cy="857942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+mj-lt"/>
              <a:ea typeface="Calibri" charset="0"/>
              <a:cs typeface="Calibri" charset="0"/>
            </a:rPr>
            <a:t>errors</a:t>
          </a:r>
        </a:p>
      </dsp:txBody>
      <dsp:txXfrm>
        <a:off x="41881" y="944683"/>
        <a:ext cx="2688002" cy="774180"/>
      </dsp:txXfrm>
    </dsp:sp>
    <dsp:sp modelId="{24E94285-5588-4EC7-9430-3D088BBE1C7C}">
      <dsp:nvSpPr>
        <dsp:cNvPr id="0" name=""/>
        <dsp:cNvSpPr/>
      </dsp:nvSpPr>
      <dsp:spPr>
        <a:xfrm rot="5400000">
          <a:off x="4892378" y="-231177"/>
          <a:ext cx="686354" cy="4927582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 dirty="0"/>
            <a:t>Pages for navigation</a:t>
          </a:r>
          <a:endParaRPr lang="en-US" sz="1600" kern="1200" dirty="0">
            <a:latin typeface="Calibri" charset="0"/>
            <a:ea typeface="Calibri" charset="0"/>
            <a:cs typeface="Calibri" charset="0"/>
          </a:endParaRPr>
        </a:p>
      </dsp:txBody>
      <dsp:txXfrm rot="-5400000">
        <a:off x="2771765" y="1922941"/>
        <a:ext cx="4894077" cy="619344"/>
      </dsp:txXfrm>
    </dsp:sp>
    <dsp:sp modelId="{1F6A4DD4-2979-45B9-A0DE-754057FF1F6E}">
      <dsp:nvSpPr>
        <dsp:cNvPr id="0" name=""/>
        <dsp:cNvSpPr/>
      </dsp:nvSpPr>
      <dsp:spPr>
        <a:xfrm>
          <a:off x="0" y="1803642"/>
          <a:ext cx="2771764" cy="857942"/>
        </a:xfrm>
        <a:prstGeom prst="roundRect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+mj-lt"/>
              <a:ea typeface="Calibri" charset="0"/>
              <a:cs typeface="Calibri" charset="0"/>
            </a:rPr>
            <a:t>pages</a:t>
          </a:r>
        </a:p>
      </dsp:txBody>
      <dsp:txXfrm>
        <a:off x="41881" y="1845523"/>
        <a:ext cx="2688002" cy="774180"/>
      </dsp:txXfrm>
    </dsp:sp>
    <dsp:sp modelId="{ABC30643-6758-4295-9D4B-A1B644321AB9}">
      <dsp:nvSpPr>
        <dsp:cNvPr id="0" name=""/>
        <dsp:cNvSpPr/>
      </dsp:nvSpPr>
      <dsp:spPr>
        <a:xfrm rot="5400000">
          <a:off x="4892378" y="669662"/>
          <a:ext cx="686354" cy="4927582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 dirty="0"/>
            <a:t>Our reducer codes in here</a:t>
          </a:r>
          <a:endParaRPr lang="en-US" sz="1600" kern="1200" dirty="0">
            <a:latin typeface="Calibri" charset="0"/>
            <a:ea typeface="Calibri" charset="0"/>
            <a:cs typeface="Calibri" charset="0"/>
          </a:endParaRPr>
        </a:p>
      </dsp:txBody>
      <dsp:txXfrm rot="-5400000">
        <a:off x="2771765" y="2823781"/>
        <a:ext cx="4894077" cy="619344"/>
      </dsp:txXfrm>
    </dsp:sp>
    <dsp:sp modelId="{07BD280A-C81D-421E-8BB3-C10C9ACBC745}">
      <dsp:nvSpPr>
        <dsp:cNvPr id="0" name=""/>
        <dsp:cNvSpPr/>
      </dsp:nvSpPr>
      <dsp:spPr>
        <a:xfrm>
          <a:off x="0" y="2704482"/>
          <a:ext cx="2771764" cy="857942"/>
        </a:xfrm>
        <a:prstGeom prst="round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+mj-lt"/>
              <a:ea typeface="Calibri" charset="0"/>
              <a:cs typeface="Calibri" charset="0"/>
            </a:rPr>
            <a:t>reducer</a:t>
          </a:r>
        </a:p>
      </dsp:txBody>
      <dsp:txXfrm>
        <a:off x="41881" y="2746363"/>
        <a:ext cx="2688002" cy="774180"/>
      </dsp:txXfrm>
    </dsp:sp>
    <dsp:sp modelId="{AE2A4EEF-45EB-4132-A882-554E7D867D56}">
      <dsp:nvSpPr>
        <dsp:cNvPr id="0" name=""/>
        <dsp:cNvSpPr/>
      </dsp:nvSpPr>
      <dsp:spPr>
        <a:xfrm rot="5400000">
          <a:off x="4892378" y="1570502"/>
          <a:ext cx="686354" cy="4927582"/>
        </a:xfrm>
        <a:prstGeom prst="round2Same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b="0" i="0" kern="1200" dirty="0"/>
            <a:t>Utility codes like “generate random number” function in here</a:t>
          </a:r>
          <a:endParaRPr lang="en-US" sz="1600" kern="1200" dirty="0">
            <a:latin typeface="Calibri" charset="0"/>
            <a:ea typeface="Calibri" charset="0"/>
            <a:cs typeface="Calibri" charset="0"/>
          </a:endParaRPr>
        </a:p>
      </dsp:txBody>
      <dsp:txXfrm rot="-5400000">
        <a:off x="2771765" y="3724621"/>
        <a:ext cx="4894077" cy="619344"/>
      </dsp:txXfrm>
    </dsp:sp>
    <dsp:sp modelId="{AB251C01-F79E-465C-BE51-350E0D4EA9F3}">
      <dsp:nvSpPr>
        <dsp:cNvPr id="0" name=""/>
        <dsp:cNvSpPr/>
      </dsp:nvSpPr>
      <dsp:spPr>
        <a:xfrm>
          <a:off x="0" y="3605321"/>
          <a:ext cx="2771764" cy="857942"/>
        </a:xfrm>
        <a:prstGeom prst="round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+mj-lt"/>
              <a:ea typeface="Calibri" charset="0"/>
              <a:cs typeface="Calibri" charset="0"/>
            </a:rPr>
            <a:t>util</a:t>
          </a:r>
        </a:p>
      </dsp:txBody>
      <dsp:txXfrm>
        <a:off x="41881" y="3647202"/>
        <a:ext cx="2688002" cy="7741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0D272-305C-421E-A9EF-95D63D599B42}" type="datetimeFigureOut">
              <a:rPr lang="en-US" smtClean="0"/>
              <a:t>1/11/2023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DE7DFA-63CC-4ED7-B30E-ACF88B4B89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gif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16E63-7886-43BC-8DD4-4F14C3DD7360}" type="datetimeFigureOut">
              <a:rPr lang="en-US" smtClean="0"/>
              <a:t>1/11/2023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8C5307-140F-447F-BCBA-BB92E3A290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9094F-44ED-46E6-A51E-52761DD3C88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4907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9094F-44ED-46E6-A51E-52761DD3C88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9651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9094F-44ED-46E6-A51E-52761DD3C88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340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B926107-51B9-44DD-8581-AA5E8B601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8" y="484494"/>
            <a:ext cx="5800867" cy="1569493"/>
          </a:xfrm>
        </p:spPr>
        <p:txBody>
          <a:bodyPr anchor="b"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144A4B-34B7-47EC-888B-0D2076006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2" y="2156346"/>
            <a:ext cx="5800866" cy="396393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6A9B852-DA3F-4566-BDEB-F1F69334E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877423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116EBB24-A127-412B-99DB-A7FBCA68A2F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00838" y="665163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3CCB0A6-D7F6-4C78-B6C0-A045E3B25B0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329737" y="665579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Picture Placeholder 12">
            <a:extLst>
              <a:ext uri="{FF2B5EF4-FFF2-40B4-BE49-F238E27FC236}">
                <a16:creationId xmlns:a16="http://schemas.microsoft.com/office/drawing/2014/main" id="{F3038A14-3DB7-4BDC-A247-674224BFB8B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00854" y="3607271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59BCC1BB-4299-409F-9215-B3A4ECAB523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324845" y="3607271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FB415D6-2F2D-46E2-94AF-1F3BE10F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EC8DC3B-1AAD-429C-A1EA-FAEE9D88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F39FF-F5CB-4ACA-9B46-4CCF89ECA75F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0162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anchor="b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CD3EB2B-80EF-4DC6-B2B6-F4B56844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993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>
            <a:normAutofit/>
          </a:bodyPr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2F1BABA-5C8C-4693-BD5A-974A1711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4253B29-520A-4014-A821-4F52F57C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B60DEE-1456-46C0-A3E5-4CAF3E12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722F022-211C-4882-844C-086FEA6806A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B48D9BB-04DF-4542-8DF6-C4C78753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99D2EA6-8453-4240-88D1-460E269D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subtitle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D6D940D-6D44-4DF9-9322-B4B11F7EDCD0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0CC547-8B7E-4C4B-9B2A-04BD498A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E1FFB-7673-4E75-9B5C-5572E2B06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sz="105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0D4885A8-DDA8-4FCF-AB25-DA8F78EC75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6">
            <a:extLst>
              <a:ext uri="{FF2B5EF4-FFF2-40B4-BE49-F238E27FC236}">
                <a16:creationId xmlns:a16="http://schemas.microsoft.com/office/drawing/2014/main" id="{E39055A8-6754-4F27-8010-BF142982DD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18">
            <a:extLst>
              <a:ext uri="{FF2B5EF4-FFF2-40B4-BE49-F238E27FC236}">
                <a16:creationId xmlns:a16="http://schemas.microsoft.com/office/drawing/2014/main" id="{8496F9E6-7D7F-477E-831D-86060A341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BE0348-1527-4055-BA8A-E27542227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9661" y="4627564"/>
            <a:ext cx="6196867" cy="1389380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accent1"/>
                </a:solidFill>
              </a:rPr>
              <a:t>1191602003 – Gürkan UÇAR</a:t>
            </a:r>
          </a:p>
          <a:p>
            <a:pPr>
              <a:lnSpc>
                <a:spcPct val="100000"/>
              </a:lnSpc>
            </a:pPr>
            <a:r>
              <a:rPr lang="en-US" sz="2400" dirty="0" err="1">
                <a:solidFill>
                  <a:schemeClr val="accent1"/>
                </a:solidFill>
              </a:rPr>
              <a:t>Cem</a:t>
            </a:r>
            <a:r>
              <a:rPr lang="en-US" sz="2400" dirty="0">
                <a:solidFill>
                  <a:schemeClr val="accent1"/>
                </a:solidFill>
              </a:rPr>
              <a:t> TA</a:t>
            </a:r>
            <a:r>
              <a:rPr lang="tr-TR" sz="2400" dirty="0">
                <a:solidFill>
                  <a:schemeClr val="accent1"/>
                </a:solidFill>
              </a:rPr>
              <a:t>Ş</a:t>
            </a:r>
            <a:r>
              <a:rPr lang="en-US" sz="2400" dirty="0">
                <a:solidFill>
                  <a:schemeClr val="accent1"/>
                </a:solidFill>
              </a:rPr>
              <a:t>KIN</a:t>
            </a:r>
            <a:r>
              <a:rPr lang="tr-TR" sz="2400" dirty="0">
                <a:solidFill>
                  <a:schemeClr val="accent1"/>
                </a:solidFill>
              </a:rPr>
              <a:t> – Mobile Lesson Final Exam</a:t>
            </a:r>
            <a:endParaRPr lang="en-US" sz="2400" dirty="0">
              <a:solidFill>
                <a:schemeClr val="accent1"/>
              </a:solidFill>
            </a:endParaRPr>
          </a:p>
        </p:txBody>
      </p:sp>
      <p:pic>
        <p:nvPicPr>
          <p:cNvPr id="12" name="Picture Placeholder 11" descr="A picture containing text, cellphone, phone, electronics&#10;&#10;Description automatically generated">
            <a:extLst>
              <a:ext uri="{FF2B5EF4-FFF2-40B4-BE49-F238E27FC236}">
                <a16:creationId xmlns:a16="http://schemas.microsoft.com/office/drawing/2014/main" id="{88700559-B7C5-20F9-6402-9A458A2CDF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603" r="5603"/>
          <a:stretch>
            <a:fillRect/>
          </a:stretch>
        </p:blipFill>
        <p:spPr>
          <a:xfrm>
            <a:off x="7832677" y="-86536"/>
            <a:ext cx="4271254" cy="6807376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021" y="1080756"/>
            <a:ext cx="6565392" cy="13893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800" spc="-40" dirty="0">
                <a:solidFill>
                  <a:schemeClr val="accent1"/>
                </a:solidFill>
              </a:rPr>
              <a:t>Randomber</a:t>
            </a:r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E2FF8E7F-E33A-7A14-D1F2-A4168008C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40" y="1020103"/>
            <a:ext cx="1389381" cy="1389381"/>
          </a:xfrm>
          <a:prstGeom prst="rect">
            <a:avLst/>
          </a:prstGeom>
        </p:spPr>
      </p:pic>
      <p:pic>
        <p:nvPicPr>
          <p:cNvPr id="16" name="Picture 1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D02D024-2DEB-7265-B2EB-49A6BDD95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840" y="5143206"/>
            <a:ext cx="773070" cy="77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18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A92E93D-8BFB-4A21-A47E-78B6DCA21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8" y="484494"/>
            <a:ext cx="5800867" cy="1569493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69C1BDB-253B-4642-94A7-F84048E56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2" y="2156346"/>
            <a:ext cx="5800866" cy="396393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Generate random numbers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Adjust constraints (&lt; &gt; &lt;= &gt;=)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Generate as many random numbers as you want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Make them unique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View history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C394FA6A-80EA-46C1-8A4C-B4D8E90A7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877423" cy="365125"/>
          </a:xfrm>
        </p:spPr>
        <p:txBody>
          <a:bodyPr/>
          <a:lstStyle/>
          <a:p>
            <a:r>
              <a:rPr lang="en-US" dirty="0"/>
              <a:t>Mobile Lesson Final Exam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1AEB8108-A042-4614-9BE5-EA75E8653D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2023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F88522D-FC32-4BD0-B916-ED439025B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D39F39FF-F5CB-4ACA-9B46-4CCF89ECA75F}" type="slidenum">
              <a:rPr lang="en-US" noProof="0" smtClean="0"/>
              <a:pPr lvl="0"/>
              <a:t>2</a:t>
            </a:fld>
            <a:endParaRPr lang="en-US" noProof="0" dirty="0"/>
          </a:p>
        </p:txBody>
      </p:sp>
      <p:pic>
        <p:nvPicPr>
          <p:cNvPr id="3" name="Picture 2" descr="A close-up of a smart phone&#10;&#10;Description automatically generated with medium confidence">
            <a:extLst>
              <a:ext uri="{FF2B5EF4-FFF2-40B4-BE49-F238E27FC236}">
                <a16:creationId xmlns:a16="http://schemas.microsoft.com/office/drawing/2014/main" id="{A4266ED6-32D2-C529-074A-656877CBE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9184" y="0"/>
            <a:ext cx="36722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808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DED76B9-5273-4139-ACC9-B6E36ADE2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5" y="776942"/>
            <a:ext cx="3873671" cy="2190194"/>
          </a:xfrm>
        </p:spPr>
        <p:txBody>
          <a:bodyPr>
            <a:normAutofit/>
          </a:bodyPr>
          <a:lstStyle/>
          <a:p>
            <a:r>
              <a:rPr lang="en-US" sz="4400" dirty="0"/>
              <a:t>Swap constraints automatically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DB8AAF6-0D0C-4F4F-A10E-6A66E4A7B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/>
          <a:p>
            <a:r>
              <a:rPr lang="en-US" dirty="0"/>
              <a:t>Mobile Lesson Final Exam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7F2C169-25EA-4609-BC8A-BCA7C433EE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67682" y="3337897"/>
            <a:ext cx="3445902" cy="2296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if your constraints are not at the correct place, we are swapping automatically!</a:t>
            </a:r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CE93697D-BFA2-4D84-A860-BA620414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2023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C19BFBA5-3E41-40F8-9EFB-9DF730F5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3</a:t>
            </a:fld>
            <a:endParaRPr lang="en-US" noProof="0" dirty="0"/>
          </a:p>
        </p:txBody>
      </p:sp>
      <p:pic>
        <p:nvPicPr>
          <p:cNvPr id="3" name="Picture 2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4C528A1E-628B-170F-FE65-A21F1C2A6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447" y="365976"/>
            <a:ext cx="3445902" cy="612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34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DED76B9-5273-4139-ACC9-B6E36ADE2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5" y="776942"/>
            <a:ext cx="3873671" cy="2190194"/>
          </a:xfrm>
        </p:spPr>
        <p:txBody>
          <a:bodyPr>
            <a:normAutofit/>
          </a:bodyPr>
          <a:lstStyle/>
          <a:p>
            <a:r>
              <a:rPr lang="en-US" sz="4400" dirty="0"/>
              <a:t>Handle possible logical errors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DB8AAF6-0D0C-4F4F-A10E-6A66E4A7B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/>
          <a:p>
            <a:r>
              <a:rPr lang="en-US" dirty="0"/>
              <a:t>Mobile Lesson Final Exam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7F2C169-25EA-4609-BC8A-BCA7C433EE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67682" y="3337897"/>
            <a:ext cx="3445902" cy="2296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If your number range is not appropriate for unique numbers you will get an error</a:t>
            </a:r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CE93697D-BFA2-4D84-A860-BA620414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2023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C19BFBA5-3E41-40F8-9EFB-9DF730F5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4</a:t>
            </a:fld>
            <a:endParaRPr lang="en-US" noProof="0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5FA91936-7540-AD23-E9CB-919412D20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446" y="357436"/>
            <a:ext cx="3445902" cy="6126048"/>
          </a:xfrm>
          <a:prstGeom prst="roundRect">
            <a:avLst>
              <a:gd name="adj" fmla="val 2586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6382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40">
            <a:extLst>
              <a:ext uri="{FF2B5EF4-FFF2-40B4-BE49-F238E27FC236}">
                <a16:creationId xmlns:a16="http://schemas.microsoft.com/office/drawing/2014/main" id="{0622F47C-D986-4C50-BD14-2C1E537C2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600" y="183988"/>
            <a:ext cx="9406372" cy="803380"/>
          </a:xfrm>
        </p:spPr>
        <p:txBody>
          <a:bodyPr>
            <a:normAutofit fontScale="90000"/>
          </a:bodyPr>
          <a:lstStyle/>
          <a:p>
            <a:r>
              <a:rPr lang="en-US" dirty="0"/>
              <a:t>Possible Errors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05AC8F8-F459-42EB-AA23-F556AEDD72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1300" y="1764193"/>
            <a:ext cx="3327366" cy="597604"/>
          </a:xfrm>
        </p:spPr>
        <p:txBody>
          <a:bodyPr/>
          <a:lstStyle/>
          <a:p>
            <a:r>
              <a:rPr lang="en-US" dirty="0">
                <a:solidFill>
                  <a:srgbClr val="2C6862"/>
                </a:solidFill>
              </a:rPr>
              <a:t>Constraint Error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FFE8322-74A2-43C3-B71A-8DD6B2DC0DF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1193" y="2374899"/>
            <a:ext cx="3327366" cy="3485573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0000"/>
                </a:solidFill>
              </a:rPr>
              <a:t>X&gt;Y:  X &lt; numbers &lt; Y</a:t>
            </a:r>
          </a:p>
          <a:p>
            <a:pPr marL="0" lvl="0" indent="0">
              <a:buNone/>
            </a:pPr>
            <a:r>
              <a:rPr lang="en-US" dirty="0">
                <a:solidFill>
                  <a:srgbClr val="FF0000"/>
                </a:solidFill>
              </a:rPr>
              <a:t>X &lt; numbers &lt; X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X &lt; numbers &lt; X+1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X &lt; numbers &lt;= X+1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X &lt;= numbers &lt; X+1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92D050"/>
                </a:solidFill>
              </a:rPr>
              <a:t>X&gt;Y:  Y &lt; numbers &lt; X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92D050"/>
                </a:solidFill>
              </a:rPr>
              <a:t>X &lt;= numbers &lt;=X+1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8417E53-E35C-4BA6-B238-61D2C004A23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32317" y="1764193"/>
            <a:ext cx="3327366" cy="597604"/>
          </a:xfrm>
        </p:spPr>
        <p:txBody>
          <a:bodyPr/>
          <a:lstStyle/>
          <a:p>
            <a:r>
              <a:rPr lang="en-US" dirty="0">
                <a:solidFill>
                  <a:srgbClr val="2C6862"/>
                </a:solidFill>
              </a:rPr>
              <a:t>Unique Number Error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2AA922F-7FCE-49A0-92E0-60263B0E006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32317" y="2374899"/>
            <a:ext cx="3327366" cy="3485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 = </a:t>
            </a:r>
            <a:r>
              <a:rPr lang="en-US" dirty="0" err="1"/>
              <a:t>wanted_number_count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X = min, Y=max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n &lt;= Y – X + 1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Ex: x=3, y=6, n=5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4D68F73-4FB1-4145-BF89-FE36142E51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25393" y="1764193"/>
            <a:ext cx="3327366" cy="597604"/>
          </a:xfrm>
        </p:spPr>
        <p:txBody>
          <a:bodyPr/>
          <a:lstStyle/>
          <a:p>
            <a:r>
              <a:rPr lang="en-US" dirty="0">
                <a:solidFill>
                  <a:srgbClr val="2C6862"/>
                </a:solidFill>
              </a:rPr>
              <a:t>Number Count Error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67F3EB6-BBF7-400D-831B-2949763446D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025393" y="2374899"/>
            <a:ext cx="3327366" cy="3485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 = </a:t>
            </a:r>
            <a:r>
              <a:rPr lang="en-US" dirty="0" err="1"/>
              <a:t>wanted_number_count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n &gt; 0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C20C49D-5E38-4E7C-A240-4B2D015F3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>
                <a:solidFill>
                  <a:srgbClr val="2C6862"/>
                </a:solidFill>
              </a:rPr>
              <a:t>Mobile Lesson Final Exam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E6D34A-9686-45B2-97D0-AD20167B2D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0EC6D8-4D66-4B16-AD3F-2850D6135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06B786C7-B8F9-4072-AAAA-17258464D730}" type="slidenum">
              <a:rPr lang="en-US" noProof="0" smtClean="0"/>
              <a:pPr lvl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3891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/>
          <a:p>
            <a:r>
              <a:rPr lang="en-US"/>
              <a:t>Tech Stack</a:t>
            </a:r>
            <a:endParaRPr lang="en-US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171" y="2768368"/>
            <a:ext cx="11102829" cy="3415178"/>
          </a:xfrm>
        </p:spPr>
        <p:txBody>
          <a:bodyPr>
            <a:normAutofit fontScale="77500" lnSpcReduction="20000"/>
          </a:bodyPr>
          <a:lstStyle/>
          <a:p>
            <a:r>
              <a:rPr lang="en-US" sz="3000" dirty="0"/>
              <a:t>Created using React Native Expo</a:t>
            </a:r>
          </a:p>
          <a:p>
            <a:endParaRPr lang="en-US" sz="3000" dirty="0"/>
          </a:p>
          <a:p>
            <a:r>
              <a:rPr lang="en-US" sz="3000" dirty="0"/>
              <a:t>Packages: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@react-navigation: </a:t>
            </a:r>
            <a:r>
              <a:rPr lang="en-US" dirty="0"/>
              <a:t>navigate between screens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expo-checkbox: </a:t>
            </a:r>
            <a:r>
              <a:rPr lang="en-US" dirty="0"/>
              <a:t>checkbox component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expo-status-bar: </a:t>
            </a:r>
            <a:r>
              <a:rPr lang="en-US" dirty="0"/>
              <a:t>customize status bar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react-native-gesture-handler: </a:t>
            </a:r>
            <a:r>
              <a:rPr lang="en-US" dirty="0"/>
              <a:t>gesture tracking</a:t>
            </a:r>
          </a:p>
          <a:p>
            <a:r>
              <a:rPr lang="en-US" dirty="0"/>
              <a:t>	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5CF6D-DC44-4734-988C-0AAA60D5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6</a:t>
            </a:fld>
            <a:endParaRPr lang="en-US" noProof="0" dirty="0"/>
          </a:p>
        </p:txBody>
      </p:sp>
      <p:pic>
        <p:nvPicPr>
          <p:cNvPr id="1034" name="Picture 10" descr="Add a Splash Screen in React Native Expo in under 10 minutes ...">
            <a:extLst>
              <a:ext uri="{FF2B5EF4-FFF2-40B4-BE49-F238E27FC236}">
                <a16:creationId xmlns:a16="http://schemas.microsoft.com/office/drawing/2014/main" id="{39F7610F-0C50-7B5C-A32E-D28436CA1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4519" y="3089410"/>
            <a:ext cx="3017481" cy="2029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5EEC44D9-1AF5-EE9B-DF8D-C65A4B75B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5910" y="2364886"/>
            <a:ext cx="2309912" cy="1852549"/>
          </a:xfrm>
          <a:prstGeom prst="rect">
            <a:avLst/>
          </a:prstGeom>
        </p:spPr>
      </p:pic>
      <p:pic>
        <p:nvPicPr>
          <p:cNvPr id="11" name="Picture 10" descr="npm (software) - Wikipedia">
            <a:extLst>
              <a:ext uri="{FF2B5EF4-FFF2-40B4-BE49-F238E27FC236}">
                <a16:creationId xmlns:a16="http://schemas.microsoft.com/office/drawing/2014/main" id="{F79A2FF7-E546-EA7B-573D-561D3037F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2743" y="5095735"/>
            <a:ext cx="2194943" cy="854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ooter Placeholder 15">
            <a:extLst>
              <a:ext uri="{FF2B5EF4-FFF2-40B4-BE49-F238E27FC236}">
                <a16:creationId xmlns:a16="http://schemas.microsoft.com/office/drawing/2014/main" id="{16162B1A-7710-33A9-1C43-0FC25A6D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877423" cy="365125"/>
          </a:xfrm>
        </p:spPr>
        <p:txBody>
          <a:bodyPr/>
          <a:lstStyle/>
          <a:p>
            <a:r>
              <a:rPr lang="en-US" dirty="0">
                <a:solidFill>
                  <a:srgbClr val="2C6862"/>
                </a:solidFill>
              </a:rPr>
              <a:t>Mobile Lesson Final Exam</a:t>
            </a:r>
          </a:p>
        </p:txBody>
      </p:sp>
    </p:spTree>
    <p:extLst>
      <p:ext uri="{BB962C8B-B14F-4D97-AF65-F5344CB8AC3E}">
        <p14:creationId xmlns:p14="http://schemas.microsoft.com/office/powerpoint/2010/main" val="1074753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CBFEA2D0-6FD1-4D8C-BCC3-D34C35B0B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6">
            <a:extLst>
              <a:ext uri="{FF2B5EF4-FFF2-40B4-BE49-F238E27FC236}">
                <a16:creationId xmlns:a16="http://schemas.microsoft.com/office/drawing/2014/main" id="{CB33AA6B-0B85-49CD-AC4A-879EDDD31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24">
            <a:extLst>
              <a:ext uri="{FF2B5EF4-FFF2-40B4-BE49-F238E27FC236}">
                <a16:creationId xmlns:a16="http://schemas.microsoft.com/office/drawing/2014/main" id="{330F6403-11BB-440A-81D1-11DAFA7AB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238760"/>
            <a:ext cx="10452100" cy="7264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spc="-40" dirty="0">
                <a:solidFill>
                  <a:srgbClr val="FFFFFF"/>
                </a:solidFill>
              </a:rPr>
              <a:t>Project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63F48C-BFC1-4227-8BB0-C06C473D6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2C6862"/>
                </a:solidFill>
              </a:rPr>
              <a:t>Mobile Lesson Final Exam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915AF8-E43F-2EBB-7BA3-D9F558343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106" y="1389227"/>
            <a:ext cx="2390886" cy="48915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532E67-6C01-41FF-AA5B-AEEE3DFA51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</a:pPr>
            <a:r>
              <a:rPr lang="en-US" noProof="0" dirty="0"/>
              <a:t>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33C4C9-9778-4A59-9001-6EC6F5234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</a:pPr>
            <a:fld id="{06B786C7-B8F9-4072-AAAA-17258464D730}" type="slidenum">
              <a:rPr lang="en-US" noProof="0" smtClean="0"/>
              <a:pPr lvl="0">
                <a:spcAft>
                  <a:spcPts val="600"/>
                </a:spcAft>
              </a:pPr>
              <a:t>7</a:t>
            </a:fld>
            <a:endParaRPr lang="en-US" noProof="0"/>
          </a:p>
        </p:txBody>
      </p:sp>
      <p:graphicFrame>
        <p:nvGraphicFramePr>
          <p:cNvPr id="20" name="Content Placeholder 3">
            <a:extLst>
              <a:ext uri="{FF2B5EF4-FFF2-40B4-BE49-F238E27FC236}">
                <a16:creationId xmlns:a16="http://schemas.microsoft.com/office/drawing/2014/main" id="{76386ECC-44D1-4D37-AF78-36503EACC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940440164"/>
              </p:ext>
            </p:extLst>
          </p:nvPr>
        </p:nvGraphicFramePr>
        <p:xfrm>
          <a:off x="496697" y="1575528"/>
          <a:ext cx="7699347" cy="44652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73145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DED76B9-5273-4139-ACC9-B6E36ADE2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5" y="776942"/>
            <a:ext cx="3873671" cy="2190194"/>
          </a:xfrm>
        </p:spPr>
        <p:txBody>
          <a:bodyPr>
            <a:normAutofit/>
          </a:bodyPr>
          <a:lstStyle/>
          <a:p>
            <a:r>
              <a:rPr lang="en-US" sz="4400" dirty="0"/>
              <a:t>Demo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DB8AAF6-0D0C-4F4F-A10E-6A66E4A7B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/>
          <a:p>
            <a:r>
              <a:rPr lang="en-US" dirty="0"/>
              <a:t>Mobile Lesson Final Exam</a:t>
            </a:r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CE93697D-BFA2-4D84-A860-BA620414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2023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C19BFBA5-3E41-40F8-9EFB-9DF730F5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8</a:t>
            </a:fld>
            <a:endParaRPr lang="en-US" noProof="0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F257CCD-E0CC-91BA-2DC2-A35F90F64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2289" y="357436"/>
            <a:ext cx="3455510" cy="614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069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B687D-8B85-E184-09D1-EB5C902F6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D6A8A-9B32-0FBE-37F4-D4DDF70530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https://github.com/gurkanucar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CECFA7-0A43-2CC7-6F87-1800A0A30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2C6862"/>
                </a:solidFill>
              </a:rPr>
              <a:t>Mobile Lesson Final Exam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11057-5AC4-5C5C-706B-83E34288B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2E8C9-E6BC-EF5D-2A1D-34860B4FC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2982263"/>
      </p:ext>
    </p:extLst>
  </p:cSld>
  <p:clrMapOvr>
    <a:masterClrMapping/>
  </p:clrMapOvr>
</p:sld>
</file>

<file path=ppt/theme/theme1.xml><?xml version="1.0" encoding="utf-8"?>
<a:theme xmlns:a="http://schemas.openxmlformats.org/drawingml/2006/main" name="ColorBlockVTI">
  <a:themeElements>
    <a:clrScheme name="Custom 1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2C6862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Custom 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orBlockVTI" id="{733CB85B-8F47-42FB-9326-9FF507018D27}" vid="{069BD9C2-DF61-4F2B-A577-A59C7FC2FF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Belge" ma:contentTypeID="0x010100D54C5170F8A87F4EAA36DD4B2243C53E" ma:contentTypeVersion="4" ma:contentTypeDescription="Yeni belge oluşturun." ma:contentTypeScope="" ma:versionID="1891bd641bb78798ce582ffa246a1209">
  <xsd:schema xmlns:xsd="http://www.w3.org/2001/XMLSchema" xmlns:xs="http://www.w3.org/2001/XMLSchema" xmlns:p="http://schemas.microsoft.com/office/2006/metadata/properties" xmlns:ns3="12701d9b-8ea6-4cb6-86cd-b1fe410cc7d9" targetNamespace="http://schemas.microsoft.com/office/2006/metadata/properties" ma:root="true" ma:fieldsID="39ff7be3576f7bb6ace24f01281b187f" ns3:_="">
    <xsd:import namespace="12701d9b-8ea6-4cb6-86cd-b1fe410cc7d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701d9b-8ea6-4cb6-86cd-b1fe410cc7d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İçerik Türü"/>
        <xsd:element ref="dc:title" minOccurs="0" maxOccurs="1" ma:index="4" ma:displayName="Başlı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12701d9b-8ea6-4cb6-86cd-b1fe410cc7d9" xsi:nil="true"/>
  </documentManagement>
</p:properties>
</file>

<file path=customXml/itemProps1.xml><?xml version="1.0" encoding="utf-8"?>
<ds:datastoreItem xmlns:ds="http://schemas.openxmlformats.org/officeDocument/2006/customXml" ds:itemID="{1AD94835-1134-4699-8946-3E4C84DAE4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2701d9b-8ea6-4cb6-86cd-b1fe410cc7d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CCB28C-7D26-4A36-9CFC-D739C28F3D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757C30-AE9A-4680-90EB-19D282EC2B7C}">
  <ds:schemaRefs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12701d9b-8ea6-4cb6-86cd-b1fe410cc7d9"/>
    <ds:schemaRef ds:uri="http://purl.org/dc/terms/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Color block design</Template>
  <TotalTime>166</TotalTime>
  <Words>305</Words>
  <Application>Microsoft Office PowerPoint</Application>
  <PresentationFormat>Widescreen</PresentationFormat>
  <Paragraphs>83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Avenir Next LT Pro</vt:lpstr>
      <vt:lpstr>Calibri</vt:lpstr>
      <vt:lpstr>ColorBlockVTI</vt:lpstr>
      <vt:lpstr>Randomber</vt:lpstr>
      <vt:lpstr>Features</vt:lpstr>
      <vt:lpstr>Swap constraints automatically</vt:lpstr>
      <vt:lpstr>Handle possible logical errors</vt:lpstr>
      <vt:lpstr>Possible Errors</vt:lpstr>
      <vt:lpstr>Tech Stack</vt:lpstr>
      <vt:lpstr>Project Structure</vt:lpstr>
      <vt:lpstr>Demo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Randomber</dc:title>
  <dc:creator>Gürkan Uçar</dc:creator>
  <cp:lastModifiedBy>Gürkan Uçar</cp:lastModifiedBy>
  <cp:revision>5</cp:revision>
  <dcterms:created xsi:type="dcterms:W3CDTF">2023-01-05T14:44:39Z</dcterms:created>
  <dcterms:modified xsi:type="dcterms:W3CDTF">2023-01-11T19:24:56Z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0x010100D54C5170F8A87F4EAA36DD4B2243C53E</vt:lpwstr>
  </property>
</Properties>
</file>